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3:42:38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0 914 24575,'70'-9'0,"143"-32"0,175-31 0,161-32-8644,94-21 8644,-2-8-3010,-59 10 3010,-96 20 0,-107 19 389,-109 24-389,-96 21-207,-77 19 3488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3:42:41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3396 647 24575,'167'-3'-501,"-82"0"-636,313-13-5665,198-11 4170,1645-95 2047,27-64 1872,-2207 181 3271,-59 2-1317,-10-1-2124,-12-1-45,-915-84-1263,542 60-748,40 1-705,-87-4 620,-1337-57-4910,3 83 2979,1233 24 2843,343-10-76,-1894 65 1783,1785-58 372,-68 1 6343,427-15-7811,1 3 0,63 11 0,324 59-626,17-24-1564,-28-12 539,128 4-2002,2913 46-4381,-2771-105 7015,-68-4 355,-73 1-495,-70 4 580,-60 4 420,-293 8-297,847-1 2354,-948 6-1592,41 2 2489,106 18 3234,-181-21-6423,-15 1 1205,-26 0-1048,-287-20-252,-152-5-256,-2343 44-9140,1193 54 5437,-828 100 2148,2078-141 2371,88-8-4,-68 8 2242,316-27-719,-54 12-1,97-18-1856,-1 1 0,0-1 0,0 1 0,0 0 0,0-1 0,0 1 0,0 0 0,1 0 0,-1 0 0,0 0 0,-2 3 0,4-4-171,0 0 0,-1 1 0,1-1 0,0 0 1,0 1-1,0-1 0,0 0 0,0 1 0,0-1 0,0 1 0,0-1 0,0 0 0,0 1 0,0-1 0,0 0 0,0 1 0,0-1 1,0 1-1,0-1 0,0 0 0,0 1 0,0-1 0,1 0 0,-1 1 0,0-1 0,0 0 0,0 1 0,1-1 0,-1 0 0,0 1 1,0-1-1,1 0 0,-1 0 0,0 0 0,1 1 0,5 3 205,-1-1 0,1 0 0,0 0 1,0 0-1,10 2 0,129 38 70,232 37-1,-88-23-335,-39-2-477,101 25-1430,93 22 767,354 93-230,941 214-575,-1306-321 1620,-73-21-974,-79-20 891,67-4 293,-320-40 671,-8-1 130,-1 0 1,1-1 0,0-2-1,0 0 1,21-3 0,-32-1-807,-12 2-3641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3T13:43:13.9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3470 913 24575,'-861'-13'-861,"217"2"120,465 9 623,-682-24-127,858 26 254,-12-2 285,28 1 342,206-9 347,27-3-940,1772-121-2799,-1964 130 2734,56-5-211,507-17-45,-589 26 442,-28 1-144,0-1 0,1 0 0,-1 0 0,0 0 0,0 0 0,0 0 0,1 0 0,-1 0 0,0 0 0,0 0 0,1 1 0,-1-1 0,0 0 0,0 0 0,0 0 0,1 0 0,-1 0 0,0 0 0,0-1 0,1 1 0,-1 0 0,0 0 0,0 0 0,0 0 0,1 0 0,-1 0 0,0 0 0,0 0-1,0 0 1,1-1 0,-1 1 0,0 0 0,0 0 0,0 0 0,0 0 0,1-1 0,-1 1 0,0 0 0,0 0 0,0 0 0,0 0 0,0-1 0,0 1 0,0 0 0,0 0 0,1-1 0,-17-4 843,-140-22 404,-24-7-1211,-116-19-220,-134-23-655,-2231-340-5079,2345 377 4260,294 36 1724,-7 0 759,-1 1 0,-55 5 1296,85-2-2118,12 5 735,25 7 114,124 14 696,-89-17-1170,167 25 421,871 107-2501,-217-30 303,-839-105 1407,-21-5 131,-1 2 0,1 2 1,-1 1-1,0 2 0,53 20 0,-84-28-117,1 0-1,0-1 1,-1 1 0,1 0 0,0 0 0,-1 0-1,1 0 1,-1 0 0,0 1 0,1-1 0,-1 0-1,0 1 1,0-1 0,2 3 0,-3-3-18,0 0-1,0-1 1,0 1 0,0-1 0,0 1 0,0-1 0,0 1 0,0 0 0,-1-1-1,1 1 1,0-1 0,0 1 0,-1-1 0,1 1 0,0-1 0,0 1 0,-1-1-1,1 1 1,-1-1 0,1 0 0,0 1 0,-1-1 0,1 0 0,-1 1 0,1-1-1,-1 0 1,1 1 0,-1-1 0,1 0 0,-2 0 0,-8 4 151,0 0 0,-1-1 0,1-1 0,-13 2 0,-231 22-175,205-22 0,-1297 92-1834,943-69 1796,400-26 104,0-1 0,-1 0 0,1 1 0,0 0 0,0 0 1,0 0-1,0 0 0,0 1 0,0-1 0,0 1 0,1-1 0,-1 1 1,-4 4-1,6-5-37,1-1 0,-1 1 0,1 0 0,-1-1 0,1 1 0,-1 0 0,1 0 0,0 0 1,-1-1-1,1 1 0,0 0 0,0 0 0,-1 0 0,1 0 0,0-1 0,0 1 0,0 0 0,0 0 0,0 0 1,0 0-1,1 1 0,-1-1-9,1 1-1,0-1 1,0 1 0,0-1 0,0 1 0,0-1 0,0 0 0,0 1 0,0-1 0,0 0-1,1 0 1,-1 0 0,0 0 0,4 2 0,8 5-18,1-1-1,1 0 1,0-1 0,-1 0-1,22 4 1,84 13-3,-74-15 0,216 29 1,302 5 0,273-43 0,-1608 3 0,385-3 0,356 0 0,-1 1 0,78 8 0,129 14 0,255 29 0,316 42-164,263 28-655,177 6-164,62-10 0,-59-18 0,-129-26 0,-151-29 0,-156-25 0,-157-23 0,-139-13 0,-123-3 0,55-13-655,-219 15 4259,-236 17 328,-237-8-983,-16-14-1305,-162-17-1131,-157-4 148,-1063-27-1734,-14 113-639,1224 5 1712,66 9 0,64 6 83,67-1 413,-320 115 6258,649-178-4742,28-6-161,87-24 0,-105 22-638,232-53 433,141-22-1124,156-29 141,127-19-586,1836-372-3923,-2203 435 3742,-316 66 1095,3 0 469,44-4 0,-144 17 2472,-175-2-1158,214-7-1616,-249 4 768,-101 7-283,-1118 141-2439,19 142-218,1090-196 1294,-293 67-633,466-122 2215,-246 14 0,431-53-394,10-1 396,0-1-1,0-2 1,1 0 0,-40-7 0,75 8-598,0-1 0,0 0 1,-1-1-1,1 1 0,0-1 1,6-2-1,18-2-247,494-77-36,-2-28-800,-470 99 627,1634-412-1424,-1174 290 1293,-509 132 448,1 0 0,-1 0 1,0 0-1,0 0 0,0 0 0,0-1 0,0 1 1,-1-1-1,5-3 0,-7 5-108,1-1-1,-1 1 0,0 0 1,1-1-1,-1 1 1,0 0-1,0-1 0,1 1 1,-1 0-1,0-1 1,0 1-1,0-1 0,1 1 1,-1-1-1,0 1 1,0-1-1,0 1 0,0 0 1,0-1-1,0 1 1,0-1-1,0 1 1,0-1-1,0 1 0,0-1 1,-1 1-1,1-1 1,-1 0-4,0-1 0,0 1 0,0 0 0,0 0 1,0 0-1,0 0 0,0 0 0,0 0 0,-1 0 0,1 1 1,0-1-1,-1 0 0,-1 0 0,-8-3-32,0 0 0,0 1 0,0 0 0,-1 1 0,-22-2 0,5 1 0,-517-39-705,-12 24-387,505 17 1022,-1786 34-1505,1512 5 1455,156-15 1165,122-20 104,36-3-877,1 1 0,-1 0-1,0 0 1,-13 5 0,26-6-272,-1 0 0,1 0 1,0 0-1,-1 0 0,1 0 0,0 0 1,-1 0-1,1 0 0,0 0 0,0 0 1,-1 0-1,1 0 0,0 1 0,-1-1 1,1 0-1,0 0 0,0 0 0,0 0 1,-1 1-1,1-1 0,0 0 0,0 0 1,-1 0-1,1 1 0,0-1 0,0 0 1,0 0-1,0 1 0,0-1 0,-1 0 1,1 1-1,0-1 0,0 0 0,0 0 1,0 1-1,0-1 0,11 6 3,23 0-6,-32-6 3,440 28 0,-311-24 0,135 4-164,1856 10-4517,-2084-19 4649,515-26 1765,-570 26-1043,-38 2 58,-321 52 838,54 7-1630,-615 128-1126,-807 147-1273,1528-305 2443,203-27 215,18 1 307,24 1 707,176 9 444,21-7-1535,113-3-302,132-4-655,2339-95-4096,-1274-45 1205,-1470 133 3505,370-29 1272,501 24 0,-764 17-1058,256 13 838,-145 4 3229,-163-16-1329,-403-7-2747,-50 1-164,-241 2-655,-225 7-164,-1884 94-1735,9 155-462,2158-183 2197,156-15 0,16 16-655,291-57 2260,45-14-197,10-1 0,8-2-204,0 0 0,0-1 0,0 0 0,0-1 0,0 0 0,12-2 0,19 0 165,388-14 1580,-36 0-1077,169-15-445,166-18-537,1623-179-2659,-1610 117 769,850-241 0,-1181 232 1000,-160 43 508,499-143 1717,7 51 3278,-706 160-3210,0 2 1,75 0 0,-222 11 1539,-219 11-2361,25 18-653,-118 26-655,-117 24-164,-1705 412-2949,1803-368 2949,77-15 0,77-19 0,266-91 951,-319 115-51,172-58 3439,163-61-3008,0 1-1,-1 0 1,1 0-1,0 1 0,0 1 1,14 1-1,13 1 171,230 7 1399,-20-2-1293,107-1-673,111-2-770,671-14-1183,9-44 72,13-68-18,-16-94-574,-594 68 2038,-194 27 4034,-332 105-1820,-21 15-1709,-31-4 1177,-159 7 768,-14 3-1076,-99 2-610,-94 4-1029,-3204 275-5524,3406-259 5885,-297 26 1951,463-56 1326,81-2-863,146 2-890,-139 2-1136,1198-20-1059,0-95 28,-117-110 528,-594 109 338,-498 108 1368,48-2 0,-52 7-821,-37 2-382,1 0 0,-1 0 0,0 0 0,0-1 0,0-1 0,8-2 0,24-9 0,50-9 0,177-20 0,46 16-164,1123-26-2452,-891 41 2633,1322-16-653,-1817 24 2458,-27-5-730,-21 9-1074,-1-1 0,1 1 0,-1-1 0,1 1 0,-1-1 0,1 1 0,-1-1 0,0 0 0,1 1 0,-1-1 0,0 0 0,1 1 0,-1-1 0,0 0 0,0 1 0,0-1 0,1 0 0,-1 1 0,0-1-1,0 0 1,0 1 0,0-1 0,0 0 0,0 0 0,-1 1 0,1-2 0,-1 1-18,0-1 0,1 1 0,-1 0 0,0 0 0,0 0 0,0 0 0,0 0 0,0 0 0,-1 0 0,1 0 0,0 1 0,0-1 0,-1 0 0,1 1 0,0-1 0,-1 1 0,1-1 0,0 1 0,-1 0 0,1-1 0,-1 1 0,-1 0 0,-41-4 0,33 4 0,-51 0 0,0 2 0,0 3 0,-72 15 0,91-13 0,-832 183-712,780-167 691,-351 96 21,402-110 141,-1-2 0,-46 2 1,-53 7 167,134-14-309,-107 25 0,102-23 0,0 2 0,0-1 0,0 2 0,0 0 0,-15 10 0,29-16 0,0-1 0,0 1 0,0-1 0,1 1 0,-1-1 0,0 1 0,1 0 0,-1-1 0,0 1 0,1 0 0,-1-1 0,1 1 0,-1 0 0,1 0 0,-1 0 0,1-1 0,0 1 0,-1 2 0,1-3 0,0 1 0,0-1 0,0 1 0,1-1 0,-1 1 0,0-1 0,0 0 0,1 1 0,-1-1 0,0 1 0,1-1 0,-1 0 0,0 1 0,1-1 0,-1 0 0,1 1 0,-1-1 0,0 0 0,1 0 0,-1 1 0,1-1 0,-1 0 0,1 0 0,0 1 0,45 6 0,193-1 0,-175-5 0,234-2-164,1629-67-2716,-1408 28 2295,-490 36 585,-29 4 5,0 0-1,1 0 1,-1 0 0,0 0 0,0 0 0,0 0-1,1 0 1,-1 0 0,0 0 0,0 0 0,0 0-1,1 0 1,-1 0 0,0 0 0,0 0-1,1 0 1,-1-1 0,0 1 0,0 0 0,0 0-1,0 0 1,1 0 0,-1 0 0,0 0-1,0-1 1,0 1 0,0 0 0,1 0 0,-1 0-1,0 0 1,0-1 0,0 1 0,0 0-1,0 0 1,0 0 0,0-1 0,0 1 0,0 0-1,0 0 1,0 0 0,0-1 0,0 1-1,0 0 1,0-1 0,-11-4 517,-23-3 707,-410-28 385,292 27-1729,-680-31-1071,-5 65 1238,-59 97-502,374-57 2118,494-63-1580,19-2-89,-1 0-1,1 1 1,-1 1-1,-11 2 0,21-4 2,-1 0 0,1 0 0,0 0 0,-1 0 0,1 0 0,-1 1 0,1-1 0,0 0 0,-1 0 0,1 0 0,0 0 0,-1 1 0,1-1 0,-1 0 0,1 0 0,0 1 0,0-1 0,-1 0 0,1 1 0,0-1 0,-1 0 0,1 1 0,0-1 0,0 1 0,0-1 0,0 0 0,-1 1 0,2 0 0,-1 0 0,1-1 0,-1 1 0,1 0 0,0-1 0,-1 1 0,1-1 0,0 1 0,-1-1 0,1 1 0,0-1 0,0 0 0,-1 1 0,1-1 0,0 0 0,0 1 0,0-1 0,0 0 0,18 5 0,1-1 0,-1 0 0,0-2 0,34 0 0,-1 1 0,164 9 0,2123 142-2964,-2037-140 3128,-268-4 1359,-33-10-1465,1 1 0,-1-1 0,0 1 0,0-1 0,1 1 0,-1-1 0,0 1 0,0 0 0,0 0 1,0 0-1,0 0 0,0 0 0,0 0 0,0 0 0,0 0 0,-1 0 0,1 0 0,0 0 0,-1 1 0,1-1 0,0 2 0,-1-2-58,0-1 0,-1 1 0,1-1 0,0 1 0,0 0 0,0-1 0,-1 1 0,1-1 0,0 1 0,-1-1 0,1 1 0,0-1 0,-1 1 0,1-1 0,-1 1 0,1-1 0,-1 0 0,1 1 0,-1-1 0,1 0 0,-1 1 0,1-1 0,-1 0 0,1 0 0,-1 1 0,0-1 0,-21 5 0,16-4 0,-244 54 0,11-2 0,-998 135-1208,1027-161 1134,154-19 74,-256 24 0,292-33 274,40-1 321,653-5-190,-385 10-397,510 24-8,-731-21 0,62 8 0,190-5 0,-499-15 0,87 0 0,-1671-12 0,1158 20 0,-256-2 0,601-15 0,5 1 0,-648 15 0,2966-51-1716,-1928 49 1701,50-4 1670,-182 5-1648,1-1-1,0 1 0,-1-1 1,0 1-1,1-1 0,-1 0 1,1 0-1,-1 0 0,0 0 1,1 0-1,-1 0 0,0 0 1,0-1-1,4-3 0,-6 5-6,0-1-1,1 1 1,-1-1 0,0 1-1,1-1 1,-1 0-1,0 1 1,1-1 0,-1 0-1,0 1 1,0-1-1,0 1 1,0-1-1,0 0 1,0 1 0,0-1-1,0 0 1,0 1-1,0-1 1,0 0 0,0 1-1,-1-2 1,1 0-1,-1 1 0,0-1 1,0 1-1,0 0 0,0-1 0,0 1 1,-1 0-1,1 0 0,0 0 0,-1 0 1,1 0-1,-3-2 0,-13-4 1,1 1 0,-1 0 0,0 1 0,0 1 0,0 0 0,-1 2 0,-19-2 0,-6-1 0,-567-57 0,431 56 0,-259 24 0,-237 51 0,344-48 0,240-17 0,53-2 0,1 2 0,-1 2 0,1 1 0,-55 19 0,92-26 0,1 0 0,-1 0 0,0 0 0,0 0 0,0 0 0,0 0 0,0 1 0,0-1 0,0 0 0,0 0 0,0 0 0,0 0 0,0 0 0,0 0 0,0 0 0,0 0 0,0 0 0,0 0 0,0 0 0,0 1 0,0-1 0,0 0 0,0 0 0,0 0 0,0 0 0,0 0 0,0 0 0,0 0 0,0 0 0,0 0 0,0 0 0,0 0 0,0 1 0,0-1 0,0 0 0,0 0 0,0 0 0,0 0 0,-1 0 0,1 0 0,0 0 0,0 0 0,0 0 0,0 0 0,0 0 0,0 0 0,0 0 0,0 0 0,0 0 0,0 0 0,0 0 0,0 0 0,-1 0 0,1 0 0,0 0 0,0 0 0,0 0 0,0 0 0,0 0 0,0 0 0,11 2 0,23 0 0,448-11-1225,541-80 0,-33-47 61,-956 131 1153,21-3 54,1-3-1,54-17 1,-90 18 610,-20 9-631,0 1 0,0 0 0,0 0-1,0-1 1,0 1 0,0 0 0,0 0 0,0 0-1,-2-4 372,2 4-371,0 0-1,0 0 1,-1 0 0,1 0 0,0 0 0,0 0-1,0 0 1,-1 0 0,1 0 0,0 0 0,0 0-1,0 0 1,-1 0 0,1 0 0,0 0 0,0 0-1,-1 0 1,-40-4 1355,-660 36-891,-401 118-1321,86-9 101,827-116 1073,48-5 276,-150 1 0,272-21-615,37-1 0,14 0 0,-8-2 0,0-1 0,0-1 0,-1-1 0,44-17 0,88-53 0,87-64-398,295-224-1,-534 362 399,43-32 0,-1-2 0,-1-2 0,54-61 0,-97 98 17,1 0 1,-1 0-1,0-1 0,0 1 1,0 0-1,0-1 0,0 1 1,0-1-1,0 0 0,-1 1 1,1-1-1,0 0 0,-1 1 1,1-1-1,-1 0 0,0 1 1,0-1-1,1 0 0,-1 0 1,0 0-1,-1 1 0,1-3 1,-1 2 4,-1 0 0,1 0 0,-1 1 0,1-1 0,-1 0 1,0 1-1,0-1 0,0 1 0,0 0 0,0 0 0,0-1 0,0 1 1,0 1-1,0-1 0,0 0 0,0 0 0,-4 0 0,-419-100-22,400 96 0,-74-12 0,0 3 0,-1 6 0,-134 4 0,105 11 0,0 7 0,-138 31 0,113-14 0,-114 26 0,257-54 0,2-1 0,-1 0 0,1 0 0,0 1 0,0 0 0,0 1 0,0 0 0,1 1 0,0 0 0,-14 9 0,22-13 0,0-1 0,0 0 0,-1 0 0,1 1 0,0-1 0,0 1 0,0-1 0,-1 0 0,1 1 0,0-1 0,0 0 0,0 1 0,0-1 0,0 1 0,0-1 0,0 0 0,0 1 0,0-1 0,0 1 0,0-1 0,0 0 0,0 1 0,0-1 0,0 1 0,0-1 0,1 0 0,-1 1 0,0-1 0,0 0 0,0 1 0,1-1 0,-1 0 0,0 1 0,0-1 0,1 0 0,-1 0 0,0 1 0,1-1 0,-1 0 0,0 0 0,1 1 0,-1-1 0,0 0 0,1 0 0,-1 0 0,1 0 0,-1 0 0,0 0 0,1 1 0,-1-1 0,0 0 0,1 0 0,-1 0 0,1 0 0,27 4 0,1-3 0,0-1 0,1-2 0,-1-1 0,34-8 0,-6 2 0,706-136-955,-12-32-1,46-38 956,-760 202 0,-37 14 1,0-1-1,0 0 0,0 0 1,1 0-1,-1 0 1,0 0-1,0 0 0,0 0 1,0 0-1,0 0 1,1 0-1,-1 0 0,0 0 1,0 0-1,0 0 1,0 0-1,0 0 0,1 0 1,-1 0-1,0 0 1,0 0-1,0 0 1,0 0-1,0-1 0,0 1 1,1 0-1,-1 0 1,0 0-1,0 0 0,0 0 1,0 0-1,0 0 1,0 0-1,0 0 0,0-1 1,0 1-1,1 0 1,-1 0-1,0 0 0,0 0 1,0 0-1,0-1 1,0 1-1,0 0 0,0 0 1,0 0-1,0 0 1,0 0-1,0-1 0,0 1 1,0 0-1,0 0 1,0 0-1,0 0 0,0 0 1,0 0-1,0-1 1,0 1-1,-1 0 0,1 0 1,0 0-1,0 0 1,0 0-1,0 0 0,0-1 1,0 1-1,0 0 1,-15-2 234,-26 1 476,-49 6-192,-151 26 0,-91 43-788,296-66 273,-1787 534-3680,1757-518 3575,-447 184-410,491-198 605,16-7 17,-1 0 0,1 0 1,-1 0-1,1 1 0,0 0 0,0 0 0,0 0 0,1 1 0,-1 0 0,1 0 0,-8 11 1,12-15-54,1 0 0,-1 0 1,1 0-1,-1 0 0,1 0 1,0 0-1,0 0 0,-1 1 1,1-1-1,0 0 0,0 0 1,0 0-1,0 0 0,0 1 1,1-1-1,-1 0 0,0 0 0,0 0 1,1 0-1,-1 0 0,1 0 1,-1 0-1,1 1 0,-1-1 1,1-1-1,1 3 0,0-1 68,1 1 0,-1-1 0,1 0 0,0 1 0,0-1 0,0-1 0,0 1 0,5 2 0,17 6-46,0-2-1,0 0 1,45 6 0,-41-8-83,291 48-728,2-15 1,362-1-1,656-98-1625,-253-85 569,-1026 134 1761,-15 5 531,0-3 1,-1-1 0,0-3-1,57-24 1,-94 33 80,0-1 1,0 0-1,0 0 1,11-12-1,-19 17-575,0 0-1,1 0 0,-1 0 0,0 0 0,0 0 0,0 0 0,1-1 0,-1 1 0,0 0 0,0 0 0,0 0 0,0 0 0,1 0 0,-1 0 0,0-1 0,0 1 0,0 0 0,0 0 0,0 0 0,0 0 0,0-1 0,1 1 0,-1 0 0,0 0 0,0 0 0,0 0 1,0-1-1,0 1 0,0 0 0,0 0 0,0 0 0,0-1 0,0 1 0,0 0 0,0 0 0,0 0 0,0-1 0,0 1 0,0 0 0,0 0 0,0 0 0,-1 0 0,1-1 0,0 1 0,0 0 0,0 0 0,0 0 0,0 0 0,0-1 0,0 1 0,-1 0 0,1 0 1,0 0-1,0 0 0,0 0 0,0 0 0,-1-1 0,1 1 0,0 0 0,0 0 0,0 0 0,0 0 0,-1 0 0,1 0 0,-18-2 234,15 2-240,-24 1-4,1 1 0,-1 0 0,-40 11 0,65-13 0,-173 39 0,-91 27-164,-87 25-655,-1294 299-2578,-19-56-935,1306-257 5080,126-12 2709,154-47-508,194-35-1391,163-33-1558,-16 4-164,1834-401-2028,-2056 437 2182,2 0 8,-1-2 0,45-19 1,-74 24-23,-12 3 173,-21 2 709,-7 6-226,-34 7 0,45-7-575,-911 163-847,-117 24-932,793-134 1327,-321 58-342,538-110 1479,0-1 1,-1-2-1,1-2 0,-65-7 0,119 8-742,0-1 0,20-2 0,-9 0 0,58-5 0,108-22 0,88-34 0,-254 56 0,341-89-768,-3-15 0,531-241 0,-874 341 776,89-47 282,-101 51-196,0-1 1,-1 0-1,-1-1 0,1 0 0,-1-1 1,15-20-1,-24 30-81,-1-1 0,1 1 1,-1-1-1,1 1 0,-1-1 0,0 1 1,1-1-1,-1 1 0,0-1 0,1 0 0,-1 1 1,0-1-1,0 0 0,0 1 0,1-1 1,-1 1-1,0-1 0,0 0 0,0 1 1,0-1-1,0 0 0,0 1 0,0-1 0,-1 0 1,1 1-1,0-1 0,0 0 0,0 1 1,-1-1-1,1 0 0,0 1 0,-1-1 1,1 0-1,-2 0 22,0 0 0,1 0 1,-1 0-1,0 0 0,1 0 0,-1 0 1,0 1-1,0-1 0,0 1 1,0-1-1,-3 1 0,-59-2 436,62 2-469,-434 57-2,431-56 0,-238 49-161,4 10 0,2 11-1,-247 109 1,274-98 161,205-80 36,0 1 0,0-1-1,0 1 1,1 1 0,-1-1 0,1 1 0,-1 0 0,-4 6 0,8-10-27,1 1 1,-1 0 0,1 0-1,-1-1 1,1 1-1,-1 0 1,1 0 0,0 0-1,-1-1 1,1 1 0,0 0-1,0 0 1,-1 0 0,1 0-1,0 0 1,0 0 0,0 0-1,0-1 1,0 1-1,0 0 1,1 0 0,-1 1-1,1 0-3,0-1 0,0 0-1,0 0 1,0 0-1,1 0 1,-1 0 0,0 0-1,0 0 1,1 0-1,-1 0 1,0 0 0,1-1-1,-1 1 1,1-1-1,-1 1 1,1-1 0,2 1-1,24 5-5,0-2 0,43 2 0,-29-3 0,291 23-138,328 23-568,5-27 251,-625-23 451,18 2 221,-59-1-205,0 0 0,0 0 0,0 0 0,0 0 1,0 0-1,0 0 0,0 1 0,0-1 0,-1 0 1,1 0-1,0 0 0,0 0 0,0 0 0,0 0 0,0 1 1,0-1-1,0 0 0,0 0 0,1 0 0,-1 0 1,0 0-1,1 2 159,-1-2-159,0 0 0,0 0 0,0 0 0,0 0 0,0 0 1,0 0-1,0 0 0,1 0 0,-1 0 0,0 0 1,0 0-1,0 0 0,0 0 0,0 0 0,0 0 1,1 0-1,-1 0 0,0 0 0,0 0 0,0 0 1,0 0-1,0 0 0,0 0 0,1 0 0,-1 0 1,0 0-1,0 0 0,-12 6 203,-25 6-169,-50 10-1,79-20-45,-1148 278-1605,-55 20 1490,895-222 105,191-47-24,-501 106-406,609-134 674,0 0 0,0-2 0,-32 0 0,42-3 201,14 1-25,22-2 13,156-16-423,1217-249-2978,-901 164 2040,-256 55 342,743-158-1351,-834 171 3377,-148 34-1236,-1 0-1,0 0 0,1 0 1,-1 0-1,0-1 0,6-4 1,-11 7-143,1-1 0,-1 1 0,1 0 0,-1-1 0,1 1 0,-1-1 0,1 1-1,-1-1 1,0 1 0,1-1 0,-1 0 0,0 1 0,1-1 0,-1 1 0,0-1 0,0 0 0,1 1 0,-1-1 0,0 0 0,0 1 0,0-1 0,0-1 0,0 1 16,-1 1-1,1-1 1,-1 0 0,0 0-1,1 0 1,-1 0-1,0 1 1,1-1 0,-1 0-1,0 1 1,0-1-1,0 0 1,1 1 0,-1-1-1,0 1 1,0-1-1,0 1 1,0 0 0,-2-1-1,-9-3 94,-1 1 1,1 1-1,-1 0 0,0 1 0,0 0 0,-17 2 1,3-2-112,-854 1-1100,440 2 549,-1511 70-2249,305 101 1094,761-7 2541,854-143 1767,33-23-2544,0 0-72,-1 0 1,13 2 358,-1-1 0,0 1 0,21-2 0,-2 0-121,2228-112-3446,-1363 10 1382,-11-43 535,-722 109 1581,67-13 3256,-203 41-2880,-27 8-681,0 0 0,0-1 0,0 1 0,0 0 0,0-1 0,0 1 0,0 0 0,0 0 0,0-1 0,0 1 0,0 0 0,0 0 0,-1-1 0,1 1 0,0 0 0,0 0 0,0 0 0,0-1 0,0 1 0,-1 0 0,1 0 1,0 0-1,0-1 0,0 1 0,-1 0 0,1 0 0,0 0 0,0 0 0,-1 0 0,1 0 0,0-1 0,0 1 0,-1 0 0,1 0 0,0 0 0,0 0 0,-1 0 0,1 0 0,0 0 0,0 0 0,-1 0 0,1 0 0,0 0 0,-1 0 0,-58-6 1091,-197 6-1111,-13 10-164,-116 19-655,-131 29-164,-106 30 0,-1843 435-2949,2096-418 2949,-37 21-983,356-109 1498,30-9 1193,-40 8 1,192-30 2223,302-17-983,-29-2-1310,106-13-1203,1660-171-2841,-1781 171 2405,-86 7 0,-134 16 147,494-82 4375,-413 66-190,-59 12-320,-176 24-3001,1-2 0,-1 0 0,26-13 0,-1 1-44,19-1 16,-60 18 0,1 0 0,-1 0 0,0 0 0,0 0 0,1 0 0,-1 0 0,0-1 0,0 1 0,1 0 0,-1 0 0,0 0 0,0 0 0,0 0 0,1 0 0,-1-1 0,0 1 0,0 0 0,0 0 0,1 0 0,-1-1 0,0 1 0,0 0 0,0 0 0,0 0 0,0-1 0,0 1 0,1 0 0,-1 0 0,0-1 0,0 1 0,0 0 0,0 0 0,0-1 0,0 1 0,0 0 0,0 0 0,0-1 0,0 1 0,0 0 0,0 0 0,0-1 0,0 1 0,-1 0 0,1 0 0,0 0 0,0-1 0,0 1 0,0 0 0,0 0 0,0-1 0,-1 1 0,1 0 0,0 0 0,0 0 0,0 0 0,0-1 0,-1 1 0,1 0 0,0 0 0,0 0 0,-1 0 0,1 0 0,0 0 0,0 0 0,-1-1 0,1 1 0,-21-5 0,-22 1 0,-52 2 0,7 1 0,-114-8 0,-110-3-164,-121-4-655,-3381-27-7122,3199 56 9022,-551-2 1081,683-34 72,5-37 358,424 50-2164,-86-5-1,289 17-427,1095-32-1966,621-117-1288,0-94-182,-1795 229 3831,22-4 1605,178-6 2379,-302 24-2934,-130 7-1008,-59 14-437,-173 29-164,-182 25-655,-138 17-164,67-8 121,-2245 271-4174,2525-319 3070,192-27 2396,141-12 2304,-43-5 0,144 6 1034,174 10-3604,6-4-164,80-1-164,1820-41-2526,-1751 9 2690,-64 2 0,482-66-366,-676 83 3556,-136 8-3160,-194 1-30,9 0 0,-90 5-164,-1439 109-3813,439-20 1848,1214-91 2147,-1 0 1356,-78-4 1,285-8 2128,254-47-3761,11-34-415,1721-542-2874,-2024 593 3394,162-61-446,-192 66 1395,104-64 1732,-184 97-2491,-11-3 891,-30 4-280,34-1-487,-188 5-29,-303-3-368,-303 6-631,-2 33 339,726-34 519,-561 53-466,3 28 305,-4 0 2455,460-77-2285,-214-12 0,366-1 0,1 0 0,0-2 0,-35-10 0,59 11 0,11 1 0,17 1 0,117-5 0,465-85-96,-552 80 28,339-66-751,1797-411-5045,-2141 477 5572,-15 4 173,-2-1 0,35-15 0,-66 23 180,0-1-1,0 0 0,0 0 0,0 1 0,0-2 0,0 1 0,0 0 0,-1 0 0,1 0 0,0-1 1,-1 1-1,1-1 0,-1 0 0,1 1 0,0-3 0,-1 3-7,-1 0 1,0 0-1,0 0 1,0 1-1,0-1 1,0 0-1,0 0 0,0 1 1,0-1-1,0 0 1,0 0-1,0 0 0,-1 1 1,1-1-1,0 0 1,-1 0-1,1 1 0,0-1 1,-1 0-1,1 1 1,-1-1-1,1 0 1,-1 1-1,1-1 0,-1 1 1,-1-2-1,-2-1 182,-1 0 0,1 0-1,-1 0 1,0 1 0,0 0 0,0 0-1,-1 0 1,1 0 0,-11-1 0,-19 0 657,-41 0 1,61 3-746,-709 3 61,-5 41-1316,-626 150-1200,565-2 2386,559-145 2381,51-13-976,-24 20-1483,189-47 0,22-4 0,30-1 0,1016-63-1160,-708 31 944,-202 19 216,333-29 0,-466 39 29,51-8 718,-58 9-717,-1-1 0,1 1 0,-1-1 0,1 0 0,-1 0 0,0 0 0,1 0 0,-1 0 0,0 0 0,0-1 0,0 1 0,0-1 0,0 1 0,0-1 0,0 0 0,-1 0 0,1 0 0,-1 0 0,3-3 0,-4 4-30,0 0 0,0-1 0,0 1 0,0 0 0,0 0 0,0 0 0,0-1 0,0 1 0,0 0 0,0 0 0,-1 0 0,1 0 0,-1 0 0,1-1 0,0 1 0,-1 0 0,0 0 0,1 0 0,-1 0 0,0 0 0,1 0 0,-1 0 0,0 1 0,0-1 0,0 0 0,0 0 0,0 1 0,0-1 0,0 0 0,0 1 0,0-1 0,0 1 0,0-1 0,0 1 0,-1 0 0,1 0 0,0-1 0,0 1 0,-2 0 0,-50-8 0,-7 8 0,0 3 0,-89 15 0,90-10 0,-598 103 0,581-97 0,-664 140 0,707-146 0,-1-1 0,0 3 0,-48 19 0,80-29 0,0 1 0,0 0 0,0 0 0,-1 0 0,1 0 0,0 0 0,0 1 0,1-1 0,-1 1 0,0-1 0,0 1 0,1 0 0,-1-1 0,1 1 0,-1 0 0,1 0 0,0 0 0,0 0 0,0 0 0,0 1 0,0-1 0,0 0 0,1 0 0,-1 1 0,1-1 0,-1 0 0,1 1 0,0-1 0,0 0 0,0 1 0,0-1 0,0 1 0,1-1 0,-1 0 0,1 1 0,0-1 0,-1 0 0,1 0 0,0 0 0,0 0 0,0 1 0,1-1 0,-1 0 0,0-1 0,1 1 0,0 0 0,-1 0 0,1-1 0,0 1 0,0-1 0,-1 1 0,1-1 0,4 2 0,19 11 0,1-1 0,1-1 0,-1-1 0,32 7 0,13 7 0,443 134 0,10-34 0,-117-30 0,-273-64 0,175 16 0,-345-48 0,-62 4 0,34 0 0,-543 40-316,-4 25-187,268-29 387,323-36 140,-17 1 280,0 0 0,-72-4-1,128 0-303,-1 0 0,1-2 0,-1 1 0,28-8 0,-6 2 0,738-117 0,-713 112 0,127-42 0,-173 44 0,-19 10 0,0 0 0,0-1 0,0 1 0,0 0 0,0 0 0,0-1 0,0 1 0,0 0 0,0 0 0,-1-1 0,1 1 0,0 0 0,0 0 0,0 0 0,0-1 0,-1 1 0,1 0 0,0 0 0,0 0 0,0 0 0,-1 0 0,1-1 0,0 1 0,0 0 0,-1 0 0,1 0 0,0 0 0,0 0 0,-1 0 0,1 0 0,0 0 0,0 0 0,-1 0 0,1 0 0,0 0 0,0 0 0,-1 0 0,1 0 0,-44-1 0,-212 2 0,-102 3 0,3 26 0,223-15 0,-39 6 0,146-16 0,1 1 0,0 2 0,0 0 0,1 1 0,-41 23 0,64-31 0,-1-1 0,0 0 0,1 0 0,-1 1 0,1-1 0,-1 1 0,1-1 0,-1 1 0,1-1 0,-1 0 0,1 1 0,-1 0 0,1-1 0,0 1 0,-1-1 0,1 1 0,0-1 0,0 1 0,-1 0 0,1-1 0,0 1 0,0 0 0,0-1 0,0 1 0,0 0 0,0-1 0,0 1 0,0 1 0,0-1 0,1 0 0,0 1 0,0-1 0,-1 0 0,1 1 0,0-1 0,0 0 0,0 0 0,0 0 0,0 0 0,0 0 0,2 1 0,45 24 0,-41-23 0,19 7 0,2-1 0,-1-1 0,1-1 0,47 4 0,16 4 0,16 17 0,-81-23 0,0 0 0,0-2 0,1-2 0,43 5 0,-164-11 0,1 3 0,-99 16 0,157-12 0,-45 7 0,-126 4 0,337-17 0,546 20 0,20 13 0,197-33-1365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A50BA-BB17-8A9A-8058-4CDE00112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74457-426B-0FE6-6950-5AAD53E34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E5BA9-A31F-EBA4-EE55-16E86860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22F6C-9432-46B5-9791-ABE1A3D5A70F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C2D2B-B4B1-8B67-C136-2D78E821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95548-0859-5023-61C7-24A50A1F7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0C28-5396-4BAC-9F91-8D08FABB1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417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A0BA-5F47-A352-514C-75B305B6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B247F-D247-9FCF-7589-161B6F257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6831C-DB44-3FBB-1835-B138D4537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22F6C-9432-46B5-9791-ABE1A3D5A70F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2BECB-2161-FB04-24A4-8A55D3922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A1E59-194D-B675-1A26-E65514BD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0C28-5396-4BAC-9F91-8D08FABB1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236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545CF3-14E0-C4A0-A755-C65E331F52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C2CF7-9B3D-A3A8-28D4-B37F8C7FA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BF53-269B-39D2-DE59-23D5CADEB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22F6C-9432-46B5-9791-ABE1A3D5A70F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9960A-E9CD-C0B6-A2DF-9A1CF88B5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ADBAD-16FB-A80D-C970-26C2F57C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0C28-5396-4BAC-9F91-8D08FABB1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74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3252-614B-6E43-2077-96ADB182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5316-B0BA-D0E4-D270-E5672408E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B2A2B-9A85-189C-1E5F-4DA4D68C8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22F6C-9432-46B5-9791-ABE1A3D5A70F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34F3B-2C39-821A-ACF7-87522AF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97666-BFAB-9068-9FA3-5FC0B082C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0C28-5396-4BAC-9F91-8D08FABB1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737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1522A-1A93-F9F1-DD67-FED38A341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68710-AD02-9987-A74A-04061692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E9134-9844-C101-4E73-12EC41624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22F6C-9432-46B5-9791-ABE1A3D5A70F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1C0AB-F699-5D5F-73D5-06E35DF7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72159-5CDD-1692-7BAD-2CBCA6FC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0C28-5396-4BAC-9F91-8D08FABB1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237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7DCC2-4679-3374-59F0-7B3598FB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E7113-BC14-F00B-0802-93553BC0D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C0A95-F8B1-80B1-AAA3-72251680C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B5180-998C-0FB9-4320-3514214F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22F6C-9432-46B5-9791-ABE1A3D5A70F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BD755-BC03-5860-32B9-71E6D87B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6BA87-B8CA-5E2A-E2D8-8E19F1A64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0C28-5396-4BAC-9F91-8D08FABB1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460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848A7-22C7-61EC-31DC-EE820BBBE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1F8EF-8BD3-892A-E482-ACD8F3382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0ACA7-C080-7AC1-A8CF-49EBC33A2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8C95C-ACB0-81F2-B603-59679B99DC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B906BB-880F-A81A-0B8E-D96F35F3B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362786-997A-4EDA-F622-39AD92DE9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22F6C-9432-46B5-9791-ABE1A3D5A70F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B18B10-75A3-40AE-E8D9-D319F14B0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945B25-FD34-96E9-E762-ED90BD91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0C28-5396-4BAC-9F91-8D08FABB1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612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37B5-8658-93EB-017C-E4ACD6572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0749F2-FDBA-C599-4B7E-669725471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22F6C-9432-46B5-9791-ABE1A3D5A70F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DBAD8-1ACB-A59D-383C-9472CA03D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AE800-BFB8-AFDE-9D80-E314E199E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0C28-5396-4BAC-9F91-8D08FABB1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208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94AA49-76E6-8033-2381-AB1EDFB89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22F6C-9432-46B5-9791-ABE1A3D5A70F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F822A4-4088-5D3C-4D69-173382DF2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F0BC5-4581-39E6-C665-9B6B5FA17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0C28-5396-4BAC-9F91-8D08FABB1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70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50418-7597-9350-46D6-7604FDF94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B9838-27E2-29A3-B7A8-DE6257033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EFB04-E81B-E173-E242-EC7294F9F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FFCC44-6005-9A5D-4B1C-6ECCF4B5B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22F6C-9432-46B5-9791-ABE1A3D5A70F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A8AC7B-A070-8858-F9E1-D78A8A0C2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5A8F37-4CD7-F851-8D3B-05AF91127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0C28-5396-4BAC-9F91-8D08FABB1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774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06EA-D222-1B7E-217B-F3E2A6CF3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30465E-7F52-1B49-58A8-705B9E4B3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E5D90-36F3-DDE4-99AE-1ED9A2466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E4395-66E2-9E22-DA02-3A2EF0F8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22F6C-9432-46B5-9791-ABE1A3D5A70F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6D21A-2843-51C5-9F7D-5E89F78CB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2659FA-4DCC-25F8-2CE9-E40CBA5EF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B0C28-5396-4BAC-9F91-8D08FABB1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94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DBD28B-EECE-0AA5-22AE-E05F00900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97B36-C4EA-3AA2-0117-C40F19557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51536-72D6-01D0-5BEA-833BA764BE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22F6C-9432-46B5-9791-ABE1A3D5A70F}" type="datetimeFigureOut">
              <a:rPr lang="en-IN" smtClean="0"/>
              <a:t>03-03-2025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98842-7803-DF60-16A9-A05CA52CF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00C0E-FAB5-3222-ECA8-E35C24AB0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B0C28-5396-4BAC-9F91-8D08FABB1A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59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DAAC3-A4FE-C211-BC53-D81FD1C43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8299C-278C-5F6E-3D51-E0F5C331AC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0F3AF61-56BD-709D-4D62-07D2FF518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0E53325-DA87-6149-2FCA-42264ADFB162}"/>
              </a:ext>
            </a:extLst>
          </p:cNvPr>
          <p:cNvGrpSpPr/>
          <p:nvPr/>
        </p:nvGrpSpPr>
        <p:grpSpPr>
          <a:xfrm>
            <a:off x="343417" y="3250308"/>
            <a:ext cx="6643800" cy="1163880"/>
            <a:chOff x="343417" y="3250308"/>
            <a:chExt cx="6643800" cy="116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9F7D2B-DE1E-C668-EDC1-ADD2C928758C}"/>
                    </a:ext>
                  </a:extLst>
                </p14:cNvPr>
                <p14:cNvContentPartPr/>
                <p14:nvPr/>
              </p14:nvContentPartPr>
              <p14:xfrm>
                <a:off x="2389297" y="3643428"/>
                <a:ext cx="1617480" cy="329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9F7D2B-DE1E-C668-EDC1-ADD2C928758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83177" y="3637308"/>
                  <a:ext cx="162972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75B4125-B6FB-5A1C-4B6F-26CE5D0DA774}"/>
                    </a:ext>
                  </a:extLst>
                </p14:cNvPr>
                <p14:cNvContentPartPr/>
                <p14:nvPr/>
              </p14:nvContentPartPr>
              <p14:xfrm>
                <a:off x="2032177" y="3346068"/>
                <a:ext cx="3523320" cy="731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75B4125-B6FB-5A1C-4B6F-26CE5D0DA77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26057" y="3339948"/>
                  <a:ext cx="3535560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5D50507-D6CC-FE39-A4D1-DC5558A4C87C}"/>
                    </a:ext>
                  </a:extLst>
                </p14:cNvPr>
                <p14:cNvContentPartPr/>
                <p14:nvPr/>
              </p14:nvContentPartPr>
              <p14:xfrm>
                <a:off x="343417" y="3250308"/>
                <a:ext cx="6643800" cy="1163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5D50507-D6CC-FE39-A4D1-DC5558A4C87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0417" y="3187668"/>
                  <a:ext cx="6769440" cy="1289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530CDD1-84EA-5BD5-B6BD-DDFBD5722E5A}"/>
              </a:ext>
            </a:extLst>
          </p:cNvPr>
          <p:cNvSpPr txBox="1"/>
          <p:nvPr/>
        </p:nvSpPr>
        <p:spPr>
          <a:xfrm>
            <a:off x="343417" y="1192075"/>
            <a:ext cx="4827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Comprehencive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study on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09679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A655E-DD81-5475-6285-C52769A21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047AF9-A71F-6978-5BB5-C31DE5815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5699666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694F5-A661-C31D-B4DD-94C8FFE6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3ACE3F-1F53-5061-05AA-D7B6288D6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295225089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11912-09D3-D03F-98CE-E6F8EFDE1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A5A92A-1C58-FDDB-1F4B-2AA0FA836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80450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597A-E327-5555-81EA-384222DD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52DFE0-AEE0-972A-7209-7C9FB4B1A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0524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5F1AB-1E96-CB0C-F96D-718540C5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E0DF34-0AF4-7931-E128-E001D69DF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623378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E7BA9-6616-E213-C22F-0AFEEF79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B6387C-E0F0-5A52-C790-8918D3454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7682653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23C2C-4869-3DE2-342D-2764C1630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9C0218-61F9-0EA9-1663-CE3FD36DA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08235450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pavan R</dc:creator>
  <cp:lastModifiedBy>pavan R</cp:lastModifiedBy>
  <cp:revision>1</cp:revision>
  <dcterms:created xsi:type="dcterms:W3CDTF">2025-03-03T13:55:24Z</dcterms:created>
  <dcterms:modified xsi:type="dcterms:W3CDTF">2025-03-03T13:55:25Z</dcterms:modified>
</cp:coreProperties>
</file>